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9" d="100"/>
          <a:sy n="159" d="100"/>
        </p:scale>
        <p:origin x="-180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Lucida Sans Unicode" charset="0"/>
            </a:endParaRPr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636579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Lucida Sans Unicode" charset="0"/>
            </a:endParaRPr>
          </a:p>
        </p:txBody>
      </p:sp>
      <p:sp>
        <p:nvSpPr>
          <p:cNvPr id="2560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Lucida Sans Unicode" charset="0"/>
            </a:endParaRPr>
          </a:p>
        </p:txBody>
      </p:sp>
      <p:sp>
        <p:nvSpPr>
          <p:cNvPr id="2662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Lucida Sans Unicode" charset="0"/>
            </a:endParaRPr>
          </a:p>
        </p:txBody>
      </p:sp>
      <p:sp>
        <p:nvSpPr>
          <p:cNvPr id="2765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Lucida Sans Unicode" charset="0"/>
            </a:endParaRPr>
          </a:p>
        </p:txBody>
      </p:sp>
      <p:sp>
        <p:nvSpPr>
          <p:cNvPr id="2867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Lucida Sans Unicode" charset="0"/>
            </a:endParaRPr>
          </a:p>
        </p:txBody>
      </p:sp>
      <p:sp>
        <p:nvSpPr>
          <p:cNvPr id="29698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654D8-AAAF-3646-AE50-8EC97BC818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2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1B25E6-F90E-664F-8D41-85B036180C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8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6A85-E2F4-CF4C-BE30-776A622D6C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03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FB496-9C44-8A49-A781-32FBCB87E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D42F8-EBE2-7B40-8A6B-DC5EDBED33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3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90FB4-1007-DE4A-9E79-7280DC9538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2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36C09E-7726-5049-BC62-4590752C65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3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5BDAF-8844-1F49-85F0-19D06C7047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2B49A-B098-2149-A662-32E3293952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8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B83DC7-49CD-3148-A566-1043337724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8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E9ABD-F820-2540-9719-0666FE3C39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3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77AD9-C105-EE4B-AAC9-F4A75002C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BFD79B-0A49-5A43-B66C-29269EC440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0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50825" y="3563938"/>
            <a:ext cx="8642350" cy="2719387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000" b="1" dirty="0" smtClean="0">
                <a:solidFill>
                  <a:srgbClr val="FF3300"/>
                </a:solidFill>
              </a:rPr>
              <a:t>Part 1.</a:t>
            </a:r>
            <a:br>
              <a:rPr lang="en-US" sz="4000" b="1" dirty="0" smtClean="0">
                <a:solidFill>
                  <a:srgbClr val="FF3300"/>
                </a:solidFill>
              </a:rPr>
            </a:br>
            <a:r>
              <a:rPr lang="en-US" sz="4000" b="1" dirty="0" smtClean="0">
                <a:solidFill>
                  <a:srgbClr val="FF3300"/>
                </a:solidFill>
              </a:rPr>
              <a:t>What’s wrong with capitalism. Why we can’t reform it.</a:t>
            </a:r>
            <a:br>
              <a:rPr lang="en-US" sz="4000" b="1" dirty="0" smtClean="0">
                <a:solidFill>
                  <a:srgbClr val="FF3300"/>
                </a:solidFill>
              </a:rPr>
            </a:br>
            <a:r>
              <a:rPr lang="en-US" sz="4000" b="1" dirty="0" smtClean="0">
                <a:solidFill>
                  <a:srgbClr val="FF3300"/>
                </a:solidFill>
              </a:rPr>
              <a:t>Why we need socialism.</a:t>
            </a:r>
            <a:r>
              <a:rPr lang="en-US" sz="4000" dirty="0" smtClean="0"/>
              <a:t> 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943100"/>
            <a:ext cx="4032250" cy="97155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i="1" u="sng" smtClean="0"/>
              <a:t>An introduction to socialism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549275"/>
            <a:ext cx="27876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073150" y="265113"/>
            <a:ext cx="6997700" cy="70326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000" b="1" dirty="0" smtClean="0">
                <a:solidFill>
                  <a:srgbClr val="FF3300"/>
                </a:solidFill>
              </a:rPr>
              <a:t>What is capitalism?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33475"/>
            <a:ext cx="4429125" cy="4525963"/>
          </a:xfrm>
        </p:spPr>
        <p:txBody>
          <a:bodyPr/>
          <a:lstStyle/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 smtClean="0"/>
              <a:t>Society’s means of production privately owned.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 smtClean="0"/>
              <a:t>System driven by hunt for profit.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 smtClean="0"/>
              <a:t>Source of wealth is the labor of working people.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414"/>
            <a:ext cx="3133676" cy="445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580112" y="5877272"/>
            <a:ext cx="316835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sz="1600" i="1" dirty="0" smtClean="0"/>
              <a:t>‘From the depths’ (USA, 1907)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 smtClean="0">
                <a:solidFill>
                  <a:srgbClr val="FF3300"/>
                </a:solidFill>
              </a:rPr>
              <a:t>An unjust, oppressive system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01675" y="1943100"/>
            <a:ext cx="4184650" cy="4051300"/>
          </a:xfrm>
        </p:spPr>
        <p:txBody>
          <a:bodyPr/>
          <a:lstStyle/>
          <a:p>
            <a:pPr marL="339725" indent="-339725" eaLnBrk="1" hangingPunct="1">
              <a:spcBef>
                <a:spcPts val="9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3600" b="1" smtClean="0"/>
              <a:t>Exploitation.</a:t>
            </a:r>
          </a:p>
          <a:p>
            <a:pPr marL="339725" indent="-339725" eaLnBrk="1" hangingPunct="1">
              <a:spcBef>
                <a:spcPts val="9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3600" b="1" smtClean="0"/>
              <a:t>Racism.</a:t>
            </a:r>
          </a:p>
          <a:p>
            <a:pPr marL="339725" indent="-339725" eaLnBrk="1" hangingPunct="1">
              <a:spcBef>
                <a:spcPts val="9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3600" b="1" smtClean="0"/>
              <a:t>Xenophobia.</a:t>
            </a:r>
          </a:p>
          <a:p>
            <a:pPr marL="339725" indent="-339725" eaLnBrk="1" hangingPunct="1">
              <a:spcBef>
                <a:spcPts val="9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3600" b="1" smtClean="0"/>
              <a:t>Sexism.</a:t>
            </a:r>
          </a:p>
          <a:p>
            <a:pPr marL="339725" indent="-339725" eaLnBrk="1" hangingPunct="1">
              <a:spcBef>
                <a:spcPts val="900"/>
              </a:spcBef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3600" b="1" smtClean="0"/>
              <a:t>Homophobia.</a:t>
            </a:r>
          </a:p>
        </p:txBody>
      </p:sp>
      <p:pic>
        <p:nvPicPr>
          <p:cNvPr id="2" name="Picture 1" descr="Racis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76872"/>
            <a:ext cx="3835400" cy="2514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34950"/>
            <a:ext cx="8229600" cy="71913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000" b="1" smtClean="0">
                <a:solidFill>
                  <a:srgbClr val="FF3300"/>
                </a:solidFill>
              </a:rPr>
              <a:t>Imperialism &amp; war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250825" y="1133475"/>
            <a:ext cx="4791075" cy="4635500"/>
          </a:xfrm>
        </p:spPr>
        <p:txBody>
          <a:bodyPr/>
          <a:lstStyle/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smtClean="0"/>
              <a:t>Imperialism — most highly developed form of capitalism.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smtClean="0"/>
              <a:t>Seeks to dominate whole world.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smtClean="0"/>
              <a:t>Permanent war drive and militarism.</a:t>
            </a:r>
          </a:p>
        </p:txBody>
      </p:sp>
      <p:pic>
        <p:nvPicPr>
          <p:cNvPr id="2" name="Picture 1" descr="Imperialism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853" y="1412776"/>
            <a:ext cx="3123995" cy="38884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279400"/>
            <a:ext cx="8229600" cy="814388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smtClean="0">
                <a:solidFill>
                  <a:srgbClr val="FF3300"/>
                </a:solidFill>
              </a:rPr>
              <a:t>Global warming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5220072" y="1340768"/>
            <a:ext cx="3285232" cy="3384376"/>
          </a:xfrm>
        </p:spPr>
        <p:txBody>
          <a:bodyPr>
            <a:normAutofit lnSpcReduction="10000"/>
          </a:bodyPr>
          <a:lstStyle/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 smtClean="0"/>
              <a:t>Most serious threat facing humanity.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 smtClean="0"/>
              <a:t>Caused by capitalism’s insatiable thirst for profit. </a:t>
            </a:r>
          </a:p>
        </p:txBody>
      </p:sp>
      <p:pic>
        <p:nvPicPr>
          <p:cNvPr id="2" name="Picture 1" descr="Global Warming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4146425" cy="273630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100</Words>
  <Application>Microsoft Macintosh PowerPoint</Application>
  <PresentationFormat>On-screen Show (4:3)</PresentationFormat>
  <Paragraphs>20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Part 1. What’s wrong with capitalism. Why we can’t reform it. Why we need socialism. </vt:lpstr>
      <vt:lpstr>What is capitalism?</vt:lpstr>
      <vt:lpstr>An unjust, oppressive system</vt:lpstr>
      <vt:lpstr>Imperialism &amp; war</vt:lpstr>
      <vt:lpstr>Global warming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What’s wrong with capitalism. Why we can’t reform it. Why we need socialism. </dc:title>
  <dc:creator>Andrea Bunting</dc:creator>
  <cp:lastModifiedBy>Ros O'Grady</cp:lastModifiedBy>
  <cp:revision>66</cp:revision>
  <cp:lastPrinted>1601-01-01T00:00:00Z</cp:lastPrinted>
  <dcterms:created xsi:type="dcterms:W3CDTF">2010-08-30T01:40:31Z</dcterms:created>
  <dcterms:modified xsi:type="dcterms:W3CDTF">2015-07-14T11:19:44Z</dcterms:modified>
</cp:coreProperties>
</file>