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A278-12A0-4E40-8391-CAF286942578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D5AC-AA97-2F42-8979-0FA67651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721F10CE-E18B-6247-BB84-16A6D0757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22BD-CE98-C243-A625-3039DDEF5797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93C3-BF8D-3649-8012-54F6159C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41313" y="3654425"/>
            <a:ext cx="8505825" cy="25654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FF5050"/>
                </a:solidFill>
              </a:rPr>
              <a:t>PART 2</a:t>
            </a:r>
            <a:r>
              <a:rPr lang="en-US" sz="4000" b="1" dirty="0">
                <a:solidFill>
                  <a:srgbClr val="FF5050"/>
                </a:solidFill>
              </a:rPr>
              <a:t>.</a:t>
            </a:r>
            <a:br>
              <a:rPr lang="en-US" sz="4000" b="1" dirty="0">
                <a:solidFill>
                  <a:srgbClr val="FF5050"/>
                </a:solidFill>
              </a:rPr>
            </a:br>
            <a:r>
              <a:rPr lang="en-US" sz="4000" b="1" dirty="0">
                <a:solidFill>
                  <a:srgbClr val="FF5050"/>
                </a:solidFill>
              </a:rPr>
              <a:t>How social change takes place. Building the struggle today. Building the mass socialist party.</a:t>
            </a:r>
            <a:r>
              <a:rPr lang="en-US" sz="4000" b="1" i="1" dirty="0"/>
              <a:t>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0825" y="1223963"/>
            <a:ext cx="4141788" cy="1214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 u="sng"/>
              <a:t>An introduction to socialism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6909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8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5050"/>
                </a:solidFill>
              </a:rPr>
              <a:t>Struggle for unity of left &amp; progressive forces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4564063" cy="4275137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We must show leadership in struggle.</a:t>
            </a:r>
          </a:p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We must always strive to unite left and progressive forces.</a:t>
            </a:r>
          </a:p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Unite in struggle; don’t erect unnecessary barriers.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79625"/>
            <a:ext cx="3149600" cy="3070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06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Change the system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49388"/>
            <a:ext cx="4456113" cy="4676775"/>
          </a:xfrm>
          <a:ln/>
        </p:spPr>
        <p:txBody>
          <a:bodyPr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People’s needs vs corporate profits.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Working people must run society.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Put economy under social control.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Start transition toward socialism.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538288"/>
            <a:ext cx="3700463" cy="45005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13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64235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5050"/>
                </a:solidFill>
              </a:rPr>
              <a:t>How can fundamental social change take place?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1854200"/>
            <a:ext cx="4905375" cy="38989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No recipes; many variants possible.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Crises inherent in system; people’s thinking shaken up.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Lenin: When ruling class </a:t>
            </a:r>
            <a:r>
              <a:rPr lang="en-US" sz="2800" b="1" u="sng"/>
              <a:t>can’t</a:t>
            </a:r>
            <a:r>
              <a:rPr lang="en-US" sz="2800" b="1"/>
              <a:t> go on in old way &amp; masses </a:t>
            </a:r>
            <a:r>
              <a:rPr lang="en-US" sz="2800" b="1" u="sng"/>
              <a:t>won’t</a:t>
            </a:r>
            <a:r>
              <a:rPr lang="en-US" sz="2800" b="1"/>
              <a:t> go on in old way.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2788"/>
            <a:ext cx="3600450" cy="28908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292725" y="4959350"/>
            <a:ext cx="360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/>
              <a:t>France, May-June 1968.</a:t>
            </a:r>
          </a:p>
        </p:txBody>
      </p:sp>
    </p:spTree>
    <p:extLst>
      <p:ext uri="{BB962C8B-B14F-4D97-AF65-F5344CB8AC3E}">
        <p14:creationId xmlns:p14="http://schemas.microsoft.com/office/powerpoint/2010/main" val="2454022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8683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How can the people win?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1493838"/>
            <a:ext cx="4230687" cy="4525962"/>
          </a:xfrm>
          <a:ln/>
        </p:spPr>
        <p:txBody>
          <a:bodyPr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Mass action, unity &amp; organisation.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Workers need own political party.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Trotsky’s analogy: piston &amp; steam.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538288"/>
            <a:ext cx="3646488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10163" y="5678488"/>
            <a:ext cx="3511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/>
              <a:t>France May-June 1968.</a:t>
            </a:r>
          </a:p>
        </p:txBody>
      </p:sp>
    </p:spTree>
    <p:extLst>
      <p:ext uri="{BB962C8B-B14F-4D97-AF65-F5344CB8AC3E}">
        <p14:creationId xmlns:p14="http://schemas.microsoft.com/office/powerpoint/2010/main" val="17108860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143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5050"/>
                </a:solidFill>
              </a:rPr>
              <a:t>Socialist party must be built now!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4114800" cy="4525963"/>
          </a:xfrm>
          <a:ln/>
        </p:spPr>
        <p:txBody>
          <a:bodyPr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Long, complicated process.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Can’t wait for ‘big bang’.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Build with what we have, right now, and see what happens.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270000"/>
            <a:ext cx="344805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439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8112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How we struggle today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4384675" cy="4525962"/>
          </a:xfrm>
          <a:ln/>
        </p:spPr>
        <p:txBody>
          <a:bodyPr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Building campaigns is crucial.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Campaigns mean united front work.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People learn in struggle.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Socialists must be there.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73225"/>
            <a:ext cx="2649538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8763" y="5724525"/>
            <a:ext cx="26543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/>
              <a:t>November 15, 2005 IR protest, Melbourne.</a:t>
            </a:r>
          </a:p>
        </p:txBody>
      </p:sp>
    </p:spTree>
    <p:extLst>
      <p:ext uri="{BB962C8B-B14F-4D97-AF65-F5344CB8AC3E}">
        <p14:creationId xmlns:p14="http://schemas.microsoft.com/office/powerpoint/2010/main" val="38033047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Reforms vs. reform</a:t>
            </a:r>
            <a:r>
              <a:rPr lang="en-US" b="1" u="sng">
                <a:solidFill>
                  <a:srgbClr val="FF5050"/>
                </a:solidFill>
              </a:rPr>
              <a:t>ism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6863" y="1538288"/>
            <a:ext cx="4772025" cy="4525962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We are always fighting for reforms.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Vital to give people confidence, sense of power.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Reform</a:t>
            </a:r>
            <a:r>
              <a:rPr lang="en-US" sz="2800" b="1" u="sng"/>
              <a:t>ism</a:t>
            </a:r>
            <a:r>
              <a:rPr lang="en-US" sz="2800" b="1"/>
              <a:t>: idea that system can be changed bit by bit. 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Reformism: a fatal mistake.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681163"/>
            <a:ext cx="3735388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42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Our transitional method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Need to link present struggles and socialist goal.</a:t>
            </a:r>
          </a:p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Start from where people are at and go forward from there.</a:t>
            </a:r>
          </a:p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b="1"/>
              <a:t>Experience of struggle can radicalise people.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7988"/>
            <a:ext cx="408622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0" y="5634038"/>
            <a:ext cx="40497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/>
              <a:t>Women demonstrate, Petrograd, March 1917.</a:t>
            </a:r>
          </a:p>
        </p:txBody>
      </p:sp>
    </p:spTree>
    <p:extLst>
      <p:ext uri="{BB962C8B-B14F-4D97-AF65-F5344CB8AC3E}">
        <p14:creationId xmlns:p14="http://schemas.microsoft.com/office/powerpoint/2010/main" val="33702227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9144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5050"/>
                </a:solidFill>
              </a:rPr>
              <a:t>Running in elections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29125" cy="4525963"/>
          </a:xfrm>
          <a:ln/>
        </p:spPr>
        <p:txBody>
          <a:bodyPr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Participating in elections is very important.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Make propaganda, measure strength.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/>
              <a:t>But we are not electoralists; mass struggle is decisive.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719263"/>
            <a:ext cx="3746500" cy="38703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154613" y="5678488"/>
            <a:ext cx="369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/>
              <a:t>Altona by-election, February 2010.</a:t>
            </a:r>
          </a:p>
        </p:txBody>
      </p:sp>
    </p:spTree>
    <p:extLst>
      <p:ext uri="{BB962C8B-B14F-4D97-AF65-F5344CB8AC3E}">
        <p14:creationId xmlns:p14="http://schemas.microsoft.com/office/powerpoint/2010/main" val="2322380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PART 2. How social change takes place. Building the struggle today. Building the mass socialist party. </vt:lpstr>
      <vt:lpstr>Change the system</vt:lpstr>
      <vt:lpstr>How can fundamental social change take place?</vt:lpstr>
      <vt:lpstr>How can the people win?</vt:lpstr>
      <vt:lpstr>Socialist party must be built now!</vt:lpstr>
      <vt:lpstr>How we struggle today</vt:lpstr>
      <vt:lpstr>Reforms vs. reformism</vt:lpstr>
      <vt:lpstr>Our transitional method</vt:lpstr>
      <vt:lpstr>Running in elections</vt:lpstr>
      <vt:lpstr>Struggle for unity of left &amp; progressive forces</vt:lpstr>
    </vt:vector>
  </TitlesOfParts>
  <Company>NTEU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2. How social change takes place. Building the struggle today. Building the mass socialist party. </dc:title>
  <dc:creator>Ros O'Grady</dc:creator>
  <cp:lastModifiedBy>Ros O'Grady</cp:lastModifiedBy>
  <cp:revision>1</cp:revision>
  <dcterms:created xsi:type="dcterms:W3CDTF">2015-07-14T10:33:26Z</dcterms:created>
  <dcterms:modified xsi:type="dcterms:W3CDTF">2015-07-14T10:34:15Z</dcterms:modified>
</cp:coreProperties>
</file>